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2" r:id="rId5"/>
    <p:sldId id="268" r:id="rId6"/>
    <p:sldId id="269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23B64-F28A-4381-AED5-90BEE4AE1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8031C3-CBD9-4CFB-98DF-0F67E5D2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B557C-B92C-4120-821C-07425DFD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0E3FC-D6C3-4378-A95C-1EF5A687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3D8D4-D358-4699-8559-E873CF5C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8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1324E-6105-4623-B185-CF59C4E7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F8EFF0-73BC-4A42-B88D-B06B586B4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26B0A6-6C96-446F-8355-DC1148C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75668-7C21-4EFE-8605-0775F1E6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4A5F2-76A8-4389-912E-016F499B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7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E8A8D-3E7D-4000-8A92-940F62D74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E40A1C-581E-4F58-8BDB-1389B6A84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64318D-49FF-4B71-BFC0-DB9D2C73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9F19E-D516-4C63-ACD9-855711B5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4B7A1-5FE2-4E0B-9602-E785A200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7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304B7-94B4-4156-8042-35FA363E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721E0-6D24-4266-B0ED-24C5F86B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9C254-8B8E-435A-80CC-A9566727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37F6A-9C19-42A4-9C54-93CDE47C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91A-4D45-4544-ACEE-E5A66876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1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6AE76-4F6E-442F-AF58-8B52C467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C7DC7D-23E0-4446-9A15-075C151D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AC843-03B2-46F5-986B-09A5ADDE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76591-33C8-48BF-B788-7490B5D8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CD209-75C0-405A-88BF-57C5D267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2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0BB0F-BB35-4DCB-9C02-72B87601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AA23C-9561-4E99-A204-C3A582DCC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5A9393-BED5-48B4-9ABE-F29860C83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BCCB1-D163-41E7-BD79-FC065290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EB4B1A-1BA5-43AD-B2AB-5C9E9C47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3158F6-F07C-49F7-A90F-3C68EAFD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51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3323D-2EE8-4503-B4B7-B298D803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53507-FE7F-4647-9744-14C01419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5C436A-4D40-42B7-BC16-6636E076A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8CCB46-5C02-4175-8E03-72543D7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E58E25-CB8B-4B3F-BDA6-C9AF2909F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2F2BA6-1749-4699-88DE-6349614F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89485C-F31F-4991-B08F-1C1E720C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043D2B-082A-4DEC-941A-761BC9DB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931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7EA2D-7861-4DD4-ABB0-21A92AC3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B70BC1-6CC7-42D0-9A51-8BC807C6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71057-7CF1-4BFD-9473-BB812E86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FBAC63-11A3-4811-B511-5CDD8BEE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837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A328B6-3DAE-41F1-A201-08A51DBE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077DE1-D41D-4C4E-A70C-B57CAEE1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2D04E2-44FC-4727-9766-F6B89C46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24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5996C-D5E0-4DB7-BD09-C94EB1B6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5DB6E5-6311-466B-A47F-AEFA4162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77FF25-5D0A-442A-B5A2-368DF61A4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CFA48-91DC-44DC-85BF-25BAC740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49F80-51B4-4373-A81C-4344D000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C34ED2-64C0-4DEE-A06F-8B76E3CF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93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1DDF9-9393-4C87-82B0-5C02C940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9B9D4B-F781-44A8-9FAB-E362F10E4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F659BC-8120-4343-89CA-14105889F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66A180-F5AA-40EC-8D1F-CE41D9A9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D9AA4B-3D5C-4EE6-A13F-814470E9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8225FD-E5D0-4B47-ACFB-FB4E1B21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81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442DCE-D0DD-4940-9FED-A0BDC158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A6E95A-70C9-45DF-A5E0-5E9F4B250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3717E-E07B-40FF-A75E-A3DAD9335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2566-A337-4E0E-9D75-88218FE0560A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6DED6-88A5-4722-B276-69B5EC859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2FCD7C-BE7A-4667-8379-C4DC4B6A1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6371-96E6-4F04-A7A7-34B4EBAF51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653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@otecnadir.cl" TargetMode="External"/><Relationship Id="rId2" Type="http://schemas.openxmlformats.org/officeDocument/2006/relationships/hyperlink" Target="http://www.otecnadir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3AD20-0678-44DB-9670-7F15E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94574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OBSERVACIONES AULA VIRTUAL </a:t>
            </a:r>
            <a:br>
              <a:rPr lang="es-CL" dirty="0"/>
            </a:br>
            <a:r>
              <a:rPr lang="es-CL" dirty="0"/>
              <a:t>CENTRO DE CAPACITACIÓN NADIR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2B1195-B947-414B-A37C-8C10E0782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NOVIEMBRE 2020</a:t>
            </a:r>
          </a:p>
        </p:txBody>
      </p:sp>
    </p:spTree>
    <p:extLst>
      <p:ext uri="{BB962C8B-B14F-4D97-AF65-F5344CB8AC3E}">
        <p14:creationId xmlns:p14="http://schemas.microsoft.com/office/powerpoint/2010/main" val="18546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D6A92-C65B-425F-92B5-8C6B47C6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PIE DE PAGINA: https://www.otecnadir.cl/aulavirtual/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A252F-85C4-4DB7-96AB-40EB11A9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5014783"/>
            <a:ext cx="11102009" cy="1242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800" dirty="0">
                <a:hlinkClick r:id="rId2"/>
              </a:rPr>
              <a:t>www.otecnadir.cl</a:t>
            </a:r>
            <a:r>
              <a:rPr lang="es-CL" sz="1800" dirty="0"/>
              <a:t>  email: </a:t>
            </a:r>
            <a:r>
              <a:rPr lang="es-CL" sz="1800" dirty="0">
                <a:hlinkClick r:id="rId3"/>
              </a:rPr>
              <a:t>contacto@otecnadir.cl</a:t>
            </a:r>
            <a:r>
              <a:rPr lang="es-CL" sz="1800" dirty="0"/>
              <a:t>  ; Fono: 342505231;  +569 95094187</a:t>
            </a:r>
          </a:p>
          <a:p>
            <a:pPr marL="0" indent="0" algn="ctr">
              <a:buNone/>
            </a:pPr>
            <a:r>
              <a:rPr lang="es-CL" sz="1800" dirty="0"/>
              <a:t>Centro de Capacitacion NADIR Spa – Avda. Toro Mazote 1132 Oficina 7 – San Felipe -  V Región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704BFD-5700-494F-A710-423427E4A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052" b="5303"/>
          <a:stretch/>
        </p:blipFill>
        <p:spPr>
          <a:xfrm>
            <a:off x="116114" y="1900676"/>
            <a:ext cx="11901715" cy="2443389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3CB4A25-8FE9-4E42-BE07-DB5884794373}"/>
              </a:ext>
            </a:extLst>
          </p:cNvPr>
          <p:cNvCxnSpPr/>
          <p:nvPr/>
        </p:nvCxnSpPr>
        <p:spPr>
          <a:xfrm>
            <a:off x="5141843" y="4015409"/>
            <a:ext cx="556592" cy="821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283658D-A3DE-4B51-BAAC-29B165219218}"/>
              </a:ext>
            </a:extLst>
          </p:cNvPr>
          <p:cNvSpPr txBox="1"/>
          <p:nvPr/>
        </p:nvSpPr>
        <p:spPr>
          <a:xfrm>
            <a:off x="5802795" y="4337139"/>
            <a:ext cx="183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CAMBIAR POR: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149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F48FAA-6149-4986-99AD-31AFB812D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1" b="5006"/>
          <a:stretch/>
        </p:blipFill>
        <p:spPr>
          <a:xfrm>
            <a:off x="599661" y="1690688"/>
            <a:ext cx="8984974" cy="461734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BB7D509-9481-4D3C-AA2D-60E197D5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PRESENTACION DE CURSO: https://www.otecnadir.cl/aulavirtual/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DB5F0DC-3D1A-4974-87BD-EBEA26A98B0B}"/>
              </a:ext>
            </a:extLst>
          </p:cNvPr>
          <p:cNvCxnSpPr>
            <a:cxnSpLocks/>
          </p:cNvCxnSpPr>
          <p:nvPr/>
        </p:nvCxnSpPr>
        <p:spPr>
          <a:xfrm flipV="1">
            <a:off x="4863548" y="2743200"/>
            <a:ext cx="5035826" cy="37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E083634-7614-4DAB-BC03-7945979F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095" y="1825625"/>
            <a:ext cx="2332383" cy="4351338"/>
          </a:xfrm>
        </p:spPr>
        <p:txBody>
          <a:bodyPr>
            <a:normAutofit/>
          </a:bodyPr>
          <a:lstStyle/>
          <a:p>
            <a:r>
              <a:rPr lang="es-CL" dirty="0"/>
              <a:t>¿El curso puede quedar no dentro de una carpeta que diga CURSOS y en alguna otra parte activar lo de SENCE?</a:t>
            </a:r>
          </a:p>
        </p:txBody>
      </p:sp>
    </p:spTree>
    <p:extLst>
      <p:ext uri="{BB962C8B-B14F-4D97-AF65-F5344CB8AC3E}">
        <p14:creationId xmlns:p14="http://schemas.microsoft.com/office/powerpoint/2010/main" val="258711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E5947C-931B-40ED-9E85-694CEB861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" b="7226"/>
          <a:stretch/>
        </p:blipFill>
        <p:spPr>
          <a:xfrm>
            <a:off x="6953425" y="1782121"/>
            <a:ext cx="4613197" cy="2268730"/>
          </a:xfrm>
          <a:prstGeom prst="rect">
            <a:avLst/>
          </a:prstGeom>
        </p:spPr>
      </p:pic>
      <p:sp>
        <p:nvSpPr>
          <p:cNvPr id="31" name="Rectángulo: una sola esquina redondeada 30">
            <a:extLst>
              <a:ext uri="{FF2B5EF4-FFF2-40B4-BE49-F238E27FC236}">
                <a16:creationId xmlns:a16="http://schemas.microsoft.com/office/drawing/2014/main" id="{18D8FEFB-DAF9-452B-8183-0FDB09E7DAC7}"/>
              </a:ext>
            </a:extLst>
          </p:cNvPr>
          <p:cNvSpPr/>
          <p:nvPr/>
        </p:nvSpPr>
        <p:spPr>
          <a:xfrm>
            <a:off x="9631330" y="4678966"/>
            <a:ext cx="2148114" cy="1219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330FEA-9427-47AA-B08C-EAA66322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PRESENTACION DE CURSO: https://www.otecnadir.cl/aulavirtual/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9B45F-4EDE-4736-BEB3-FF7960FB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98575"/>
            <a:ext cx="10515600" cy="3221728"/>
          </a:xfrm>
        </p:spPr>
        <p:txBody>
          <a:bodyPr/>
          <a:lstStyle/>
          <a:p>
            <a:r>
              <a:rPr lang="es-CL" dirty="0"/>
              <a:t>Presentar el curso como viñetas:</a:t>
            </a:r>
          </a:p>
        </p:txBody>
      </p:sp>
      <p:sp>
        <p:nvSpPr>
          <p:cNvPr id="8" name="Rectángulo: una sola esquina redondeada 7">
            <a:extLst>
              <a:ext uri="{FF2B5EF4-FFF2-40B4-BE49-F238E27FC236}">
                <a16:creationId xmlns:a16="http://schemas.microsoft.com/office/drawing/2014/main" id="{7AF1E84C-7414-4C87-903D-853D23104621}"/>
              </a:ext>
            </a:extLst>
          </p:cNvPr>
          <p:cNvSpPr/>
          <p:nvPr/>
        </p:nvSpPr>
        <p:spPr>
          <a:xfrm>
            <a:off x="7886647" y="4681333"/>
            <a:ext cx="2148114" cy="1219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una sola esquina redondeada 9">
            <a:extLst>
              <a:ext uri="{FF2B5EF4-FFF2-40B4-BE49-F238E27FC236}">
                <a16:creationId xmlns:a16="http://schemas.microsoft.com/office/drawing/2014/main" id="{2E845164-CF2C-4D1C-A64C-F07F88EE24FE}"/>
              </a:ext>
            </a:extLst>
          </p:cNvPr>
          <p:cNvSpPr/>
          <p:nvPr/>
        </p:nvSpPr>
        <p:spPr>
          <a:xfrm>
            <a:off x="6015046" y="4678966"/>
            <a:ext cx="2148114" cy="1219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: una sola esquina redondeada 12">
            <a:extLst>
              <a:ext uri="{FF2B5EF4-FFF2-40B4-BE49-F238E27FC236}">
                <a16:creationId xmlns:a16="http://schemas.microsoft.com/office/drawing/2014/main" id="{F074B63A-FE55-4686-ABCD-26A6016A4688}"/>
              </a:ext>
            </a:extLst>
          </p:cNvPr>
          <p:cNvSpPr/>
          <p:nvPr/>
        </p:nvSpPr>
        <p:spPr>
          <a:xfrm>
            <a:off x="4209209" y="4678966"/>
            <a:ext cx="2148114" cy="1219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: una sola esquina redondeada 14">
            <a:extLst>
              <a:ext uri="{FF2B5EF4-FFF2-40B4-BE49-F238E27FC236}">
                <a16:creationId xmlns:a16="http://schemas.microsoft.com/office/drawing/2014/main" id="{2FF0AB90-9E85-4C6A-9D5D-0D131D1F0F4E}"/>
              </a:ext>
            </a:extLst>
          </p:cNvPr>
          <p:cNvSpPr/>
          <p:nvPr/>
        </p:nvSpPr>
        <p:spPr>
          <a:xfrm>
            <a:off x="2335697" y="4678966"/>
            <a:ext cx="2148114" cy="1219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una sola esquina redondeada 16">
            <a:extLst>
              <a:ext uri="{FF2B5EF4-FFF2-40B4-BE49-F238E27FC236}">
                <a16:creationId xmlns:a16="http://schemas.microsoft.com/office/drawing/2014/main" id="{74553316-7B42-4A02-A023-20ED9792C8E9}"/>
              </a:ext>
            </a:extLst>
          </p:cNvPr>
          <p:cNvSpPr/>
          <p:nvPr/>
        </p:nvSpPr>
        <p:spPr>
          <a:xfrm>
            <a:off x="597138" y="4678966"/>
            <a:ext cx="2148114" cy="12192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B9AA18-AD2E-4E12-A8B1-2B7EDB7D4A70}"/>
              </a:ext>
            </a:extLst>
          </p:cNvPr>
          <p:cNvSpPr txBox="1"/>
          <p:nvPr/>
        </p:nvSpPr>
        <p:spPr>
          <a:xfrm>
            <a:off x="1139686" y="5009323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lt1"/>
                </a:solidFill>
              </a:rPr>
              <a:t>Bienvenida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92F969-AD62-46A7-BD5B-2D04F352B0EF}"/>
              </a:ext>
            </a:extLst>
          </p:cNvPr>
          <p:cNvSpPr txBox="1"/>
          <p:nvPr/>
        </p:nvSpPr>
        <p:spPr>
          <a:xfrm>
            <a:off x="2798018" y="4994711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lt1"/>
                </a:solidFill>
              </a:rPr>
              <a:t>Unidad 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8A6F1B-BDD5-4D95-8E6B-2AFEC39A407E}"/>
              </a:ext>
            </a:extLst>
          </p:cNvPr>
          <p:cNvSpPr txBox="1"/>
          <p:nvPr/>
        </p:nvSpPr>
        <p:spPr>
          <a:xfrm>
            <a:off x="4587240" y="5000249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lt1"/>
                </a:solidFill>
              </a:rPr>
              <a:t>Unidad 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7C56EB2-F506-4D84-AD92-E4A944773DB0}"/>
              </a:ext>
            </a:extLst>
          </p:cNvPr>
          <p:cNvSpPr txBox="1"/>
          <p:nvPr/>
        </p:nvSpPr>
        <p:spPr>
          <a:xfrm>
            <a:off x="6465866" y="5009323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lt1"/>
                </a:solidFill>
              </a:rPr>
              <a:t>Unidad 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64E69D2-D611-4F21-B668-14877B4CB84D}"/>
              </a:ext>
            </a:extLst>
          </p:cNvPr>
          <p:cNvSpPr txBox="1"/>
          <p:nvPr/>
        </p:nvSpPr>
        <p:spPr>
          <a:xfrm>
            <a:off x="8388625" y="4994711"/>
            <a:ext cx="156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lt1"/>
                </a:solidFill>
              </a:rPr>
              <a:t>Encuesta Satisfacción</a:t>
            </a:r>
          </a:p>
        </p:txBody>
      </p:sp>
      <p:sp>
        <p:nvSpPr>
          <p:cNvPr id="29" name="Signo de multiplicación 28">
            <a:extLst>
              <a:ext uri="{FF2B5EF4-FFF2-40B4-BE49-F238E27FC236}">
                <a16:creationId xmlns:a16="http://schemas.microsoft.com/office/drawing/2014/main" id="{CED7B369-E85B-414F-BD8E-0C888522F065}"/>
              </a:ext>
            </a:extLst>
          </p:cNvPr>
          <p:cNvSpPr/>
          <p:nvPr/>
        </p:nvSpPr>
        <p:spPr>
          <a:xfrm>
            <a:off x="9488354" y="940433"/>
            <a:ext cx="1590261" cy="38975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2A35875-5E5A-46B7-B714-8093E625E5C2}"/>
              </a:ext>
            </a:extLst>
          </p:cNvPr>
          <p:cNvSpPr txBox="1"/>
          <p:nvPr/>
        </p:nvSpPr>
        <p:spPr>
          <a:xfrm>
            <a:off x="10074962" y="4954794"/>
            <a:ext cx="156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lt1"/>
                </a:solidFill>
              </a:rPr>
              <a:t>Evaluación Final</a:t>
            </a:r>
          </a:p>
        </p:txBody>
      </p:sp>
    </p:spTree>
    <p:extLst>
      <p:ext uri="{BB962C8B-B14F-4D97-AF65-F5344CB8AC3E}">
        <p14:creationId xmlns:p14="http://schemas.microsoft.com/office/powerpoint/2010/main" val="202223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9AAD6-9CA8-4885-8341-A2486645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COMENTARIOS CURSO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34454B-4E96-47A2-941D-C8FD7C9B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2" b="5302"/>
          <a:stretch/>
        </p:blipFill>
        <p:spPr>
          <a:xfrm>
            <a:off x="1" y="1411949"/>
            <a:ext cx="6749406" cy="33922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6F5E46-A746-43AB-B1C7-7E80B163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5" t="28773" r="19881" b="9610"/>
          <a:stretch/>
        </p:blipFill>
        <p:spPr>
          <a:xfrm>
            <a:off x="6749407" y="1411950"/>
            <a:ext cx="5438963" cy="34557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C09D45D-54AC-41F8-B449-BE02614DD9A6}"/>
              </a:ext>
            </a:extLst>
          </p:cNvPr>
          <p:cNvSpPr txBox="1"/>
          <p:nvPr/>
        </p:nvSpPr>
        <p:spPr>
          <a:xfrm>
            <a:off x="1214150" y="5622561"/>
            <a:ext cx="9480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OBSERVACION A LA INTRODUCCION:</a:t>
            </a:r>
          </a:p>
          <a:p>
            <a:r>
              <a:rPr lang="es-CL" b="1" dirty="0"/>
              <a:t>LECTURAS COMPLEMENTARIAS DEBE ESTAR EN MAYUSCULA Y EL TEXTO IGUAL COMO EN EL DOCUMENTO WORD ENVIADO, YA QUE EXTRACTO DE NORMAS CHILENAS NO ES SUBTITULO</a:t>
            </a:r>
            <a:endParaRPr lang="es-CL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3194840-C52B-46CE-9738-A7FC8170AAB2}"/>
              </a:ext>
            </a:extLst>
          </p:cNvPr>
          <p:cNvSpPr/>
          <p:nvPr/>
        </p:nvSpPr>
        <p:spPr>
          <a:xfrm>
            <a:off x="5724940" y="3968709"/>
            <a:ext cx="1431235" cy="37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1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2E0D-AB35-4E04-80FB-9016B561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COMENTARIOS AL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8D618-E7EC-47D3-AFB3-0BDEBD259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Falta en unidad 1 incorporar el Material audiovisual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872265-8D5E-4374-A288-52CB3E4FB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6" t="28349" r="21071" b="29514"/>
          <a:stretch/>
        </p:blipFill>
        <p:spPr>
          <a:xfrm>
            <a:off x="1285587" y="3055031"/>
            <a:ext cx="7393955" cy="3437844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0D1F029-45A8-4E98-BB20-3E012BF27611}"/>
              </a:ext>
            </a:extLst>
          </p:cNvPr>
          <p:cNvCxnSpPr>
            <a:cxnSpLocks/>
          </p:cNvCxnSpPr>
          <p:nvPr/>
        </p:nvCxnSpPr>
        <p:spPr>
          <a:xfrm flipH="1">
            <a:off x="5863772" y="2292626"/>
            <a:ext cx="510524" cy="1136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9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6404FB-2B06-4DB4-B530-9AECFCC90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"/>
          <a:stretch/>
        </p:blipFill>
        <p:spPr>
          <a:xfrm>
            <a:off x="167230" y="1657252"/>
            <a:ext cx="7492527" cy="39891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3821B1-B8A8-447A-80F4-A9CAFBDE9782}"/>
              </a:ext>
            </a:extLst>
          </p:cNvPr>
          <p:cNvSpPr txBox="1"/>
          <p:nvPr/>
        </p:nvSpPr>
        <p:spPr>
          <a:xfrm>
            <a:off x="167230" y="5612948"/>
            <a:ext cx="11857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COMPLEMENTAR EL TITULO </a:t>
            </a:r>
            <a:r>
              <a:rPr lang="es-CL" sz="2800" b="1" dirty="0"/>
              <a:t>MATERIAL AUDIOVISUAL </a:t>
            </a:r>
            <a:r>
              <a:rPr lang="es-CL" b="1" dirty="0"/>
              <a:t>CON:</a:t>
            </a:r>
          </a:p>
          <a:p>
            <a:endParaRPr lang="es-CL" b="1" dirty="0"/>
          </a:p>
          <a:p>
            <a:r>
              <a:rPr lang="es-CL" b="1" dirty="0"/>
              <a:t>MATERIAL AUDIOVISUAL (VISUALIZAR POSTERIOR A LA REVISIÓN DE LOS CONTENIDOS):</a:t>
            </a:r>
            <a:endParaRPr lang="es-CL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DD341C5-7F1B-4613-A76C-920F56B2340A}"/>
              </a:ext>
            </a:extLst>
          </p:cNvPr>
          <p:cNvCxnSpPr>
            <a:cxnSpLocks/>
          </p:cNvCxnSpPr>
          <p:nvPr/>
        </p:nvCxnSpPr>
        <p:spPr>
          <a:xfrm>
            <a:off x="2199861" y="3293069"/>
            <a:ext cx="119269" cy="2329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E19777-7EA9-46C4-9786-42C2ECC6BD4B}"/>
              </a:ext>
            </a:extLst>
          </p:cNvPr>
          <p:cNvSpPr txBox="1"/>
          <p:nvPr/>
        </p:nvSpPr>
        <p:spPr>
          <a:xfrm>
            <a:off x="8081302" y="2969904"/>
            <a:ext cx="3591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Cambiar por LECTURA COMPLEMENTARIA y no obligatoria en todas las unidades</a:t>
            </a:r>
            <a:endParaRPr lang="es-CL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194AF35-7B42-40BE-BA6B-005761F8616C}"/>
              </a:ext>
            </a:extLst>
          </p:cNvPr>
          <p:cNvCxnSpPr>
            <a:cxnSpLocks/>
          </p:cNvCxnSpPr>
          <p:nvPr/>
        </p:nvCxnSpPr>
        <p:spPr>
          <a:xfrm flipV="1">
            <a:off x="4110699" y="3429001"/>
            <a:ext cx="3920118" cy="1593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FBF7BC39-BE06-45FC-A3A9-8FB2A23B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COMENTARIOS AL CURSO</a:t>
            </a:r>
          </a:p>
        </p:txBody>
      </p:sp>
    </p:spTree>
    <p:extLst>
      <p:ext uri="{BB962C8B-B14F-4D97-AF65-F5344CB8AC3E}">
        <p14:creationId xmlns:p14="http://schemas.microsoft.com/office/powerpoint/2010/main" val="378808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211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OBSERVACIONES AULA VIRTUAL  CENTRO DE CAPACITACIÓN NADIR</vt:lpstr>
      <vt:lpstr>PIE DE PAGINA: https://www.otecnadir.cl/aulavirtual/</vt:lpstr>
      <vt:lpstr>PRESENTACION DE CURSO: https://www.otecnadir.cl/aulavirtual/</vt:lpstr>
      <vt:lpstr>PRESENTACION DE CURSO: https://www.otecnadir.cl/aulavirtual/</vt:lpstr>
      <vt:lpstr>COMENTARIOS CURSO</vt:lpstr>
      <vt:lpstr>COMENTARIOS AL CURSO</vt:lpstr>
      <vt:lpstr>COMENTARIOS AL CURSO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OBSERVACIONES AULA VIRTUAL NADIR</dc:title>
  <dc:creator>silvi</dc:creator>
  <cp:lastModifiedBy>silvi</cp:lastModifiedBy>
  <cp:revision>52</cp:revision>
  <dcterms:created xsi:type="dcterms:W3CDTF">2020-10-29T21:17:51Z</dcterms:created>
  <dcterms:modified xsi:type="dcterms:W3CDTF">2020-11-17T14:02:05Z</dcterms:modified>
</cp:coreProperties>
</file>